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6" r:id="rId6"/>
    <p:sldId id="293" r:id="rId7"/>
    <p:sldId id="297" r:id="rId8"/>
    <p:sldId id="294" r:id="rId9"/>
    <p:sldId id="284" r:id="rId10"/>
    <p:sldId id="283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grandir Wide Thin" panose="020B0604020202020204" charset="0"/>
      <p:regular r:id="rId42"/>
    </p:embeddedFont>
    <p:embeddedFont>
      <p:font typeface="Agrandir Wide Thin Bold" panose="020B0604020202020204" charset="0"/>
      <p:regular r:id="rId43"/>
    </p:embeddedFon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DM Sans Bold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svg"/><Relationship Id="rId7" Type="http://schemas.openxmlformats.org/officeDocument/2006/relationships/image" Target="../media/image3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0.svg"/><Relationship Id="rId7" Type="http://schemas.openxmlformats.org/officeDocument/2006/relationships/image" Target="../media/image6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85.jpeg"/><Relationship Id="rId7" Type="http://schemas.openxmlformats.org/officeDocument/2006/relationships/image" Target="../media/image63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sv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34.svg"/><Relationship Id="rId21" Type="http://schemas.openxmlformats.org/officeDocument/2006/relationships/image" Target="../media/image92.svg"/><Relationship Id="rId7" Type="http://schemas.openxmlformats.org/officeDocument/2006/relationships/image" Target="../media/image38.svg"/><Relationship Id="rId12" Type="http://schemas.openxmlformats.org/officeDocument/2006/relationships/image" Target="../media/image50.png"/><Relationship Id="rId17" Type="http://schemas.openxmlformats.org/officeDocument/2006/relationships/image" Target="../media/image80.svg"/><Relationship Id="rId25" Type="http://schemas.openxmlformats.org/officeDocument/2006/relationships/image" Target="../media/image96.svg"/><Relationship Id="rId33" Type="http://schemas.openxmlformats.org/officeDocument/2006/relationships/image" Target="../media/image104.svg"/><Relationship Id="rId2" Type="http://schemas.openxmlformats.org/officeDocument/2006/relationships/image" Target="../media/image33.png"/><Relationship Id="rId16" Type="http://schemas.openxmlformats.org/officeDocument/2006/relationships/image" Target="../media/image79.png"/><Relationship Id="rId20" Type="http://schemas.openxmlformats.org/officeDocument/2006/relationships/image" Target="../media/image91.png"/><Relationship Id="rId29" Type="http://schemas.openxmlformats.org/officeDocument/2006/relationships/image" Target="../media/image10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9.sv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5" Type="http://schemas.openxmlformats.org/officeDocument/2006/relationships/image" Target="../media/image36.svg"/><Relationship Id="rId15" Type="http://schemas.openxmlformats.org/officeDocument/2006/relationships/image" Target="../media/image88.svg"/><Relationship Id="rId23" Type="http://schemas.openxmlformats.org/officeDocument/2006/relationships/image" Target="../media/image94.svg"/><Relationship Id="rId28" Type="http://schemas.openxmlformats.org/officeDocument/2006/relationships/image" Target="../media/image99.png"/><Relationship Id="rId10" Type="http://schemas.openxmlformats.org/officeDocument/2006/relationships/image" Target="../media/image48.png"/><Relationship Id="rId19" Type="http://schemas.openxmlformats.org/officeDocument/2006/relationships/image" Target="../media/image90.svg"/><Relationship Id="rId31" Type="http://schemas.openxmlformats.org/officeDocument/2006/relationships/image" Target="../media/image102.svg"/><Relationship Id="rId4" Type="http://schemas.openxmlformats.org/officeDocument/2006/relationships/image" Target="../media/image35.png"/><Relationship Id="rId9" Type="http://schemas.openxmlformats.org/officeDocument/2006/relationships/image" Target="../media/image47.svg"/><Relationship Id="rId14" Type="http://schemas.openxmlformats.org/officeDocument/2006/relationships/image" Target="../media/image87.png"/><Relationship Id="rId22" Type="http://schemas.openxmlformats.org/officeDocument/2006/relationships/image" Target="../media/image93.png"/><Relationship Id="rId27" Type="http://schemas.openxmlformats.org/officeDocument/2006/relationships/image" Target="../media/image98.svg"/><Relationship Id="rId30" Type="http://schemas.openxmlformats.org/officeDocument/2006/relationships/image" Target="../media/image101.png"/><Relationship Id="rId8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106.svg"/><Relationship Id="rId21" Type="http://schemas.openxmlformats.org/officeDocument/2006/relationships/image" Target="../media/image116.svg"/><Relationship Id="rId7" Type="http://schemas.openxmlformats.org/officeDocument/2006/relationships/image" Target="../media/image22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105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5" Type="http://schemas.openxmlformats.org/officeDocument/2006/relationships/image" Target="../media/image110.svg"/><Relationship Id="rId10" Type="http://schemas.openxmlformats.org/officeDocument/2006/relationships/image" Target="../media/image25.png"/><Relationship Id="rId19" Type="http://schemas.openxmlformats.org/officeDocument/2006/relationships/image" Target="../media/image114.svg"/><Relationship Id="rId4" Type="http://schemas.openxmlformats.org/officeDocument/2006/relationships/image" Target="../media/image13.png"/><Relationship Id="rId9" Type="http://schemas.openxmlformats.org/officeDocument/2006/relationships/image" Target="../media/image28.svg"/><Relationship Id="rId1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5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6.sv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Inexistente.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2612893" y="307594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9829800" y="307594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 err="1">
                <a:solidFill>
                  <a:srgbClr val="FFFFFF"/>
                </a:solidFill>
                <a:latin typeface="Agrandir Wide Thin Bold"/>
              </a:rPr>
              <a:t>Creditos</a:t>
            </a:r>
            <a:endParaRPr lang="en-US" sz="8499" dirty="0">
              <a:solidFill>
                <a:srgbClr val="FFFFFF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2502</Words>
  <Application>Microsoft Office PowerPoint</Application>
  <PresentationFormat>Custom</PresentationFormat>
  <Paragraphs>455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Wingdings</vt:lpstr>
      <vt:lpstr>Agrandir Wide Thin Bold</vt:lpstr>
      <vt:lpstr>Agrandir Wide Thin</vt:lpstr>
      <vt:lpstr>gg sans</vt:lpstr>
      <vt:lpstr>Arial</vt:lpstr>
      <vt:lpstr>Calibri</vt:lpstr>
      <vt:lpstr>DM Sans</vt:lpstr>
      <vt:lpstr>DM Sans Bold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29</cp:revision>
  <dcterms:created xsi:type="dcterms:W3CDTF">2006-08-16T00:00:00Z</dcterms:created>
  <dcterms:modified xsi:type="dcterms:W3CDTF">2024-05-30T16:24:34Z</dcterms:modified>
  <dc:identifier>DAGGqklrA-0</dc:identifier>
</cp:coreProperties>
</file>